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4712" autoAdjust="0"/>
  </p:normalViewPr>
  <p:slideViewPr>
    <p:cSldViewPr snapToGrid="0">
      <p:cViewPr varScale="1">
        <p:scale>
          <a:sx n="105" d="100"/>
          <a:sy n="105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17C9A-1139-4D7B-BD52-D743E995251B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2182F-2375-4505-9FB6-5CC8ECF62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368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CF27-352E-490F-9D3C-521A2CE064BA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9AA0-9F63-4C2D-A224-52471E99F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493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CF27-352E-490F-9D3C-521A2CE064BA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9AA0-9F63-4C2D-A224-52471E99F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161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CF27-352E-490F-9D3C-521A2CE064BA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9AA0-9F63-4C2D-A224-52471E99F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032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CF27-352E-490F-9D3C-521A2CE064BA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9AA0-9F63-4C2D-A224-52471E99F919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7826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CF27-352E-490F-9D3C-521A2CE064BA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9AA0-9F63-4C2D-A224-52471E99F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027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CF27-352E-490F-9D3C-521A2CE064BA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9AA0-9F63-4C2D-A224-52471E99F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366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CF27-352E-490F-9D3C-521A2CE064BA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9AA0-9F63-4C2D-A224-52471E99F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933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CF27-352E-490F-9D3C-521A2CE064BA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9AA0-9F63-4C2D-A224-52471E99F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08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CF27-352E-490F-9D3C-521A2CE064BA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9AA0-9F63-4C2D-A224-52471E99F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197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CF27-352E-490F-9D3C-521A2CE064BA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9AA0-9F63-4C2D-A224-52471E99F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188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CF27-352E-490F-9D3C-521A2CE064BA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9AA0-9F63-4C2D-A224-52471E99F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888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CF27-352E-490F-9D3C-521A2CE064BA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9AA0-9F63-4C2D-A224-52471E99F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713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CF27-352E-490F-9D3C-521A2CE064BA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9AA0-9F63-4C2D-A224-52471E99F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859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CF27-352E-490F-9D3C-521A2CE064BA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9AA0-9F63-4C2D-A224-52471E99F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326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CF27-352E-490F-9D3C-521A2CE064BA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9AA0-9F63-4C2D-A224-52471E99F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392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CF27-352E-490F-9D3C-521A2CE064BA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9AA0-9F63-4C2D-A224-52471E99F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55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CF27-352E-490F-9D3C-521A2CE064BA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9AA0-9F63-4C2D-A224-52471E99F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66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B2CCF27-352E-490F-9D3C-521A2CE064BA}" type="datetimeFigureOut">
              <a:rPr lang="ru-RU" smtClean="0"/>
              <a:t>15.06.2025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0989AA0-9F63-4C2D-A224-52471E99F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386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81005" y="1422068"/>
            <a:ext cx="9440034" cy="1828801"/>
          </a:xfrm>
        </p:spPr>
        <p:txBody>
          <a:bodyPr/>
          <a:lstStyle/>
          <a:p>
            <a:r>
              <a:rPr lang="ru-RU" dirty="0" smtClean="0"/>
              <a:t>Отчет о работе с 03.05.25 по 16.05.25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87429" y="5143675"/>
            <a:ext cx="9440034" cy="1049867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u-RU" dirty="0" smtClean="0"/>
              <a:t>Студента группы 23 П-1</a:t>
            </a:r>
            <a:r>
              <a:rPr lang="en-US" dirty="0" smtClean="0"/>
              <a:t>:</a:t>
            </a:r>
            <a:endParaRPr lang="ru-RU" dirty="0" smtClean="0"/>
          </a:p>
          <a:p>
            <a:pPr algn="r"/>
            <a:r>
              <a:rPr lang="ru-RU" dirty="0" smtClean="0"/>
              <a:t>Жданова Данила Константиновича</a:t>
            </a:r>
          </a:p>
          <a:p>
            <a:pPr algn="r"/>
            <a:r>
              <a:rPr lang="ru-RU" dirty="0" smtClean="0"/>
              <a:t>16.05.25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083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ru-RU" dirty="0" smtClean="0"/>
              <a:t>Цель</a:t>
            </a:r>
            <a:r>
              <a:rPr lang="en-US" dirty="0" smtClean="0"/>
              <a:t>: </a:t>
            </a:r>
            <a:r>
              <a:rPr lang="ru-RU" sz="2800" dirty="0" smtClean="0"/>
              <a:t>Научиться использовать инструменты для работы Цифровым куратором.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ru-RU" dirty="0" smtClean="0"/>
              <a:t>Задачи</a:t>
            </a:r>
            <a:r>
              <a:rPr lang="en-US" dirty="0" smtClean="0"/>
              <a:t>:</a:t>
            </a:r>
          </a:p>
          <a:p>
            <a:pPr lvl="1"/>
            <a:r>
              <a:rPr lang="ru-RU" dirty="0" smtClean="0"/>
              <a:t>Оформлять и заполнять правильно </a:t>
            </a:r>
            <a:r>
              <a:rPr lang="en-US" dirty="0" smtClean="0"/>
              <a:t>Word</a:t>
            </a:r>
            <a:r>
              <a:rPr lang="ru-RU" dirty="0" smtClean="0"/>
              <a:t> (документы)</a:t>
            </a:r>
            <a:r>
              <a:rPr lang="en-US" dirty="0" smtClean="0"/>
              <a:t>.</a:t>
            </a:r>
            <a:endParaRPr lang="ru-RU" dirty="0" smtClean="0"/>
          </a:p>
          <a:p>
            <a:pPr lvl="1"/>
            <a:r>
              <a:rPr lang="ru-RU" dirty="0" smtClean="0"/>
              <a:t>Использовать фото и видео редакторы</a:t>
            </a:r>
            <a:r>
              <a:rPr lang="en-US" dirty="0" smtClean="0"/>
              <a:t>, </a:t>
            </a:r>
            <a:r>
              <a:rPr lang="ru-RU" dirty="0" smtClean="0"/>
              <a:t>а также другие средства.</a:t>
            </a:r>
          </a:p>
          <a:p>
            <a:pPr lvl="1"/>
            <a:r>
              <a:rPr lang="ru-RU" dirty="0" smtClean="0"/>
              <a:t>Создавать визитки и сертификаты в </a:t>
            </a:r>
            <a:r>
              <a:rPr lang="en-US" dirty="0" smtClean="0"/>
              <a:t>Publisher.</a:t>
            </a:r>
          </a:p>
          <a:p>
            <a:pPr lvl="1"/>
            <a:r>
              <a:rPr lang="ru-RU" dirty="0"/>
              <a:t>Р</a:t>
            </a:r>
            <a:r>
              <a:rPr lang="ru-RU" dirty="0" smtClean="0"/>
              <a:t>едактировать таблицы</a:t>
            </a:r>
            <a:r>
              <a:rPr lang="en-US" dirty="0" smtClean="0"/>
              <a:t> </a:t>
            </a:r>
            <a:r>
              <a:rPr lang="ru-RU" dirty="0" smtClean="0"/>
              <a:t>в </a:t>
            </a:r>
            <a:r>
              <a:rPr lang="en-US" dirty="0" smtClean="0"/>
              <a:t>Excel.</a:t>
            </a:r>
          </a:p>
          <a:p>
            <a:pPr lvl="1"/>
            <a:r>
              <a:rPr lang="ru-RU" dirty="0" smtClean="0"/>
              <a:t>Создавать сайты на </a:t>
            </a:r>
            <a:r>
              <a:rPr lang="en-US" dirty="0" smtClean="0"/>
              <a:t>WordPress.</a:t>
            </a:r>
          </a:p>
          <a:p>
            <a:pPr lvl="1"/>
            <a:r>
              <a:rPr lang="ru-RU" dirty="0" smtClean="0"/>
              <a:t>Создавать телеграмм ботов.</a:t>
            </a:r>
          </a:p>
          <a:p>
            <a:pPr lvl="1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14526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День 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ru-RU" dirty="0" smtClean="0"/>
              <a:t>В этот день не было ничего масштабного. Придумал себе тему (Веб-сайт на тему компания </a:t>
            </a:r>
            <a:r>
              <a:rPr lang="en-US" dirty="0" smtClean="0"/>
              <a:t>“</a:t>
            </a:r>
            <a:r>
              <a:rPr lang="ru-RU" dirty="0" smtClean="0"/>
              <a:t>ВолгаАвто</a:t>
            </a:r>
            <a:r>
              <a:rPr lang="en-US" dirty="0" smtClean="0"/>
              <a:t>”</a:t>
            </a:r>
            <a:r>
              <a:rPr lang="ru-RU" dirty="0" smtClean="0"/>
              <a:t>). Заполнили ТЗ и Бриф.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418" y="2825496"/>
            <a:ext cx="3322516" cy="24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1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День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732449"/>
            <a:ext cx="5084669" cy="4058751"/>
          </a:xfrm>
        </p:spPr>
        <p:txBody>
          <a:bodyPr/>
          <a:lstStyle/>
          <a:p>
            <a:pPr marL="36900" indent="0">
              <a:buNone/>
            </a:pPr>
            <a:r>
              <a:rPr lang="ru-RU" dirty="0" smtClean="0"/>
              <a:t>В этот день был реализован макет сайта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</a:p>
          <a:p>
            <a:pPr marL="36900" indent="0" algn="r">
              <a:buNone/>
            </a:pPr>
            <a:endParaRPr lang="en-US" dirty="0"/>
          </a:p>
          <a:p>
            <a:pPr marL="36900" indent="0" algn="r">
              <a:buNone/>
            </a:pPr>
            <a:r>
              <a:rPr lang="en-US" dirty="0" smtClean="0"/>
              <a:t>      - </a:t>
            </a:r>
            <a:r>
              <a:rPr lang="ru-RU" dirty="0" smtClean="0"/>
              <a:t>Иконки для сайт</a:t>
            </a:r>
            <a:r>
              <a:rPr lang="en-US" dirty="0" smtClean="0"/>
              <a:t>a</a:t>
            </a:r>
            <a:endParaRPr lang="ru-RU" dirty="0" smtClean="0"/>
          </a:p>
          <a:p>
            <a:pPr marL="36900" indent="0" algn="r">
              <a:buNone/>
            </a:pPr>
            <a:endParaRPr lang="ru-RU" dirty="0"/>
          </a:p>
          <a:p>
            <a:pPr marL="36900" indent="0" algn="r">
              <a:buNone/>
            </a:pPr>
            <a:endParaRPr lang="ru-RU" dirty="0" smtClean="0"/>
          </a:p>
          <a:p>
            <a:pPr marL="36900" indent="0" algn="r">
              <a:buNone/>
            </a:pPr>
            <a:endParaRPr lang="ru-RU" dirty="0"/>
          </a:p>
          <a:p>
            <a:pPr marL="36900" indent="0">
              <a:buNone/>
            </a:pPr>
            <a:endParaRPr lang="ru-RU" dirty="0" smtClean="0"/>
          </a:p>
          <a:p>
            <a:pPr marL="36900" indent="0">
              <a:buNone/>
            </a:pPr>
            <a:r>
              <a:rPr lang="ru-RU" dirty="0" smtClean="0"/>
              <a:t>Логотип</a:t>
            </a:r>
            <a:r>
              <a:rPr lang="en-US" dirty="0" smtClean="0"/>
              <a:t>:        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288" y="1732449"/>
            <a:ext cx="3181180" cy="245974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63" y="2260302"/>
            <a:ext cx="2221521" cy="20847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480" y="4630311"/>
            <a:ext cx="2623396" cy="196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9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День 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ru-RU" dirty="0" smtClean="0"/>
              <a:t>В этот день была создана 3</a:t>
            </a:r>
            <a:r>
              <a:rPr lang="en-US" dirty="0" smtClean="0"/>
              <a:t>D-</a:t>
            </a:r>
            <a:r>
              <a:rPr lang="ru-RU" dirty="0" smtClean="0"/>
              <a:t>модель по логотипу</a:t>
            </a:r>
            <a:r>
              <a:rPr lang="en-US" dirty="0" smtClean="0"/>
              <a:t>:</a:t>
            </a:r>
          </a:p>
          <a:p>
            <a:pPr marL="36900" indent="0">
              <a:buNone/>
            </a:pPr>
            <a:endParaRPr lang="en-US" dirty="0" smtClean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 smtClean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 smtClean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 smtClean="0"/>
          </a:p>
          <a:p>
            <a:pPr marL="36900" indent="0">
              <a:buNone/>
            </a:pPr>
            <a:r>
              <a:rPr lang="ru-RU" dirty="0" smtClean="0"/>
              <a:t>И рекламный видеоролик</a:t>
            </a:r>
            <a:r>
              <a:rPr lang="en-US" dirty="0" smtClean="0"/>
              <a:t>: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382508"/>
            <a:ext cx="4178808" cy="23505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68" y="2382508"/>
            <a:ext cx="4315968" cy="242773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936" y="5043601"/>
            <a:ext cx="3197924" cy="149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0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День 4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732449"/>
            <a:ext cx="10708229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ru-RU" dirty="0" smtClean="0"/>
              <a:t>Сделал буклет для компании</a:t>
            </a:r>
            <a:r>
              <a:rPr lang="en-US" dirty="0" smtClean="0"/>
              <a:t>: </a:t>
            </a:r>
          </a:p>
          <a:p>
            <a:pPr marL="36900" indent="0">
              <a:buNone/>
            </a:pPr>
            <a:endParaRPr lang="en-US" dirty="0" smtClean="0"/>
          </a:p>
          <a:p>
            <a:pPr marL="36900" indent="0">
              <a:buNone/>
            </a:pPr>
            <a:r>
              <a:rPr lang="ru-RU" dirty="0" smtClean="0"/>
              <a:t>			   -  Оформил текст по заданию</a:t>
            </a:r>
          </a:p>
          <a:p>
            <a:pPr marL="36900" indent="0">
              <a:buNone/>
            </a:pPr>
            <a:endParaRPr lang="ru-RU" dirty="0"/>
          </a:p>
          <a:p>
            <a:pPr marL="36900" indent="0">
              <a:buNone/>
            </a:pPr>
            <a:endParaRPr lang="ru-RU" dirty="0" smtClean="0"/>
          </a:p>
          <a:p>
            <a:pPr marL="36900" indent="0">
              <a:buNone/>
            </a:pPr>
            <a:endParaRPr lang="ru-RU" dirty="0"/>
          </a:p>
          <a:p>
            <a:pPr marL="36900" indent="0">
              <a:buNone/>
            </a:pPr>
            <a:r>
              <a:rPr lang="ru-RU" dirty="0" smtClean="0"/>
              <a:t>Сертификат о действительности компании</a:t>
            </a:r>
            <a:r>
              <a:rPr lang="en-US" dirty="0" smtClean="0"/>
              <a:t>:</a:t>
            </a:r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</a:t>
            </a:r>
          </a:p>
          <a:p>
            <a:pPr marL="3690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         </a:t>
            </a:r>
            <a:r>
              <a:rPr lang="ru-RU" dirty="0" smtClean="0"/>
              <a:t>Был сделан ещё один сертификат в 4.2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570" y="1580050"/>
            <a:ext cx="2562350" cy="24068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59" y="2425200"/>
            <a:ext cx="1476762" cy="17140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951" y="4771910"/>
            <a:ext cx="2830845" cy="18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8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День 5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ru-RU" dirty="0" smtClean="0"/>
              <a:t>Было сделано множество таблиц в</a:t>
            </a:r>
            <a:r>
              <a:rPr lang="en-US" dirty="0" smtClean="0"/>
              <a:t> Excel:</a:t>
            </a:r>
          </a:p>
          <a:p>
            <a:pPr marL="36900" indent="0">
              <a:buNone/>
            </a:pPr>
            <a:endParaRPr lang="en-US" dirty="0" smtClean="0"/>
          </a:p>
          <a:p>
            <a:pPr marL="36900" indent="0">
              <a:buNone/>
            </a:pPr>
            <a:r>
              <a:rPr lang="ru-RU" dirty="0" smtClean="0"/>
              <a:t>А также сертификат</a:t>
            </a:r>
            <a:r>
              <a:rPr lang="en-US" dirty="0" smtClean="0"/>
              <a:t>: 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400" y="1470322"/>
            <a:ext cx="4402173" cy="38617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3126866"/>
            <a:ext cx="5704762" cy="3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7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День 6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624" y="2211663"/>
            <a:ext cx="5275308" cy="3137577"/>
          </a:xfrm>
          <a:prstGeom prst="rect">
            <a:avLst/>
          </a:prstGeom>
        </p:spPr>
      </p:pic>
      <p:pic>
        <p:nvPicPr>
          <p:cNvPr id="5" name="Объект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912" y="2211662"/>
            <a:ext cx="5275308" cy="313757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995" y="2211662"/>
            <a:ext cx="5395142" cy="313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278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147</TotalTime>
  <Words>154</Words>
  <Application>Microsoft Office PowerPoint</Application>
  <PresentationFormat>Широкоэкранный</PresentationFormat>
  <Paragraphs>50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Calibri</vt:lpstr>
      <vt:lpstr>Calisto MT</vt:lpstr>
      <vt:lpstr>Trebuchet MS</vt:lpstr>
      <vt:lpstr>Wingdings 2</vt:lpstr>
      <vt:lpstr>Сланец</vt:lpstr>
      <vt:lpstr>Отчет о работе с 03.05.25 по 16.05.25</vt:lpstr>
      <vt:lpstr>Цель: Научиться использовать инструменты для работы Цифровым куратором. </vt:lpstr>
      <vt:lpstr>День 1</vt:lpstr>
      <vt:lpstr>День 2</vt:lpstr>
      <vt:lpstr>День 3</vt:lpstr>
      <vt:lpstr>День 4</vt:lpstr>
      <vt:lpstr>День 5</vt:lpstr>
      <vt:lpstr>День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о работе с 03.05.25 по 16.05.25</dc:title>
  <dc:creator>Даня</dc:creator>
  <cp:lastModifiedBy>Даня</cp:lastModifiedBy>
  <cp:revision>11</cp:revision>
  <dcterms:created xsi:type="dcterms:W3CDTF">2025-06-15T15:32:28Z</dcterms:created>
  <dcterms:modified xsi:type="dcterms:W3CDTF">2025-06-15T18:21:59Z</dcterms:modified>
</cp:coreProperties>
</file>